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2" r:id="rId4"/>
    <p:sldId id="272" r:id="rId5"/>
    <p:sldId id="263" r:id="rId6"/>
    <p:sldId id="274" r:id="rId7"/>
    <p:sldId id="273" r:id="rId8"/>
    <p:sldId id="275" r:id="rId9"/>
    <p:sldId id="264" r:id="rId10"/>
    <p:sldId id="265" r:id="rId11"/>
    <p:sldId id="266" r:id="rId12"/>
    <p:sldId id="280" r:id="rId13"/>
    <p:sldId id="277" r:id="rId14"/>
    <p:sldId id="278" r:id="rId15"/>
    <p:sldId id="276" r:id="rId16"/>
    <p:sldId id="279" r:id="rId17"/>
    <p:sldId id="267" r:id="rId18"/>
    <p:sldId id="268" r:id="rId19"/>
    <p:sldId id="271" r:id="rId20"/>
    <p:sldId id="270" r:id="rId2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8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79" d="100"/>
          <a:sy n="79" d="100"/>
        </p:scale>
        <p:origin x="82" y="2731"/>
      </p:cViewPr>
      <p:guideLst>
        <p:guide pos="3840"/>
        <p:guide orient="horz" pos="218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F8EB5-6C43-491B-B7B0-0579D2038614}" type="datetimeFigureOut">
              <a:rPr lang="ko-KR" altLang="en-US" smtClean="0"/>
              <a:t>2023-05-25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0F4AB-D260-4D48-81EA-75CE2CCFD9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20363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F8EB5-6C43-491B-B7B0-0579D2038614}" type="datetimeFigureOut">
              <a:rPr lang="ko-KR" altLang="en-US" smtClean="0"/>
              <a:t>2023-05-25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0F4AB-D260-4D48-81EA-75CE2CCFD9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3534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F8EB5-6C43-491B-B7B0-0579D2038614}" type="datetimeFigureOut">
              <a:rPr lang="ko-KR" altLang="en-US" smtClean="0"/>
              <a:t>2023-05-25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0F4AB-D260-4D48-81EA-75CE2CCFD9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90159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F8EB5-6C43-491B-B7B0-0579D2038614}" type="datetimeFigureOut">
              <a:rPr lang="ko-KR" altLang="en-US" smtClean="0"/>
              <a:t>2023-05-25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0F4AB-D260-4D48-81EA-75CE2CCFD9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36195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F8EB5-6C43-491B-B7B0-0579D2038614}" type="datetimeFigureOut">
              <a:rPr lang="ko-KR" altLang="en-US" smtClean="0"/>
              <a:t>2023-05-25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0F4AB-D260-4D48-81EA-75CE2CCFD9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35052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F8EB5-6C43-491B-B7B0-0579D2038614}" type="datetimeFigureOut">
              <a:rPr lang="ko-KR" altLang="en-US" smtClean="0"/>
              <a:t>2023-05-25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0F4AB-D260-4D48-81EA-75CE2CCFD9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77688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F8EB5-6C43-491B-B7B0-0579D2038614}" type="datetimeFigureOut">
              <a:rPr lang="ko-KR" altLang="en-US" smtClean="0"/>
              <a:t>2023-05-25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0F4AB-D260-4D48-81EA-75CE2CCFD9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91023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F8EB5-6C43-491B-B7B0-0579D2038614}" type="datetimeFigureOut">
              <a:rPr lang="ko-KR" altLang="en-US" smtClean="0"/>
              <a:t>2023-05-25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0F4AB-D260-4D48-81EA-75CE2CCFD9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84889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F8EB5-6C43-491B-B7B0-0579D2038614}" type="datetimeFigureOut">
              <a:rPr lang="ko-KR" altLang="en-US" smtClean="0"/>
              <a:t>2023-05-25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0F4AB-D260-4D48-81EA-75CE2CCFD9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86167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F8EB5-6C43-491B-B7B0-0579D2038614}" type="datetimeFigureOut">
              <a:rPr lang="ko-KR" altLang="en-US" smtClean="0"/>
              <a:t>2023-05-25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0F4AB-D260-4D48-81EA-75CE2CCFD9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13281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F8EB5-6C43-491B-B7B0-0579D2038614}" type="datetimeFigureOut">
              <a:rPr lang="ko-KR" altLang="en-US" smtClean="0"/>
              <a:t>2023-05-25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0F4AB-D260-4D48-81EA-75CE2CCFD9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22808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EF8EB5-6C43-491B-B7B0-0579D2038614}" type="datetimeFigureOut">
              <a:rPr lang="ko-KR" altLang="en-US" smtClean="0"/>
              <a:t>2023-05-25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80F4AB-D260-4D48-81EA-75CE2CCFD9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88124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961053" y="5281548"/>
            <a:ext cx="10269894" cy="932640"/>
          </a:xfrm>
        </p:spPr>
        <p:txBody>
          <a:bodyPr>
            <a:noAutofit/>
          </a:bodyPr>
          <a:lstStyle/>
          <a:p>
            <a:r>
              <a:rPr lang="en-US" altLang="ko-KR" sz="6000" dirty="0">
                <a:solidFill>
                  <a:srgbClr val="FF0000"/>
                </a:solidFill>
                <a:latin typeface="MS UI Gothic" panose="020B0600070205080204" pitchFamily="34" charset="-128"/>
                <a:ea typeface="MS UI Gothic" panose="020B0600070205080204" pitchFamily="34" charset="-128"/>
              </a:rPr>
              <a:t>IT’S MADE BY KIM MOVIE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3287" y="2336643"/>
            <a:ext cx="2505425" cy="225774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8712" y="3922777"/>
            <a:ext cx="874517" cy="67160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975" r="1355" b="25038"/>
          <a:stretch/>
        </p:blipFill>
        <p:spPr>
          <a:xfrm>
            <a:off x="3487635" y="3921183"/>
            <a:ext cx="1355652" cy="6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3169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검색</a:t>
            </a:r>
          </a:p>
        </p:txBody>
      </p:sp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44AE4ED1-0318-B382-2EC3-50EA53A68A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03570" y="1825625"/>
            <a:ext cx="8384859" cy="4351338"/>
          </a:xfrm>
        </p:spPr>
      </p:pic>
    </p:spTree>
    <p:extLst>
      <p:ext uri="{BB962C8B-B14F-4D97-AF65-F5344CB8AC3E}">
        <p14:creationId xmlns:p14="http://schemas.microsoft.com/office/powerpoint/2010/main" val="7694528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게시판</a:t>
            </a:r>
          </a:p>
        </p:txBody>
      </p:sp>
      <p:pic>
        <p:nvPicPr>
          <p:cNvPr id="3" name="내용 개체 틀 2">
            <a:extLst>
              <a:ext uri="{FF2B5EF4-FFF2-40B4-BE49-F238E27FC236}">
                <a16:creationId xmlns:a16="http://schemas.microsoft.com/office/drawing/2014/main" id="{9729AEEE-6C23-5981-7A34-389B923C15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34901" y="1825625"/>
            <a:ext cx="6122198" cy="4351338"/>
          </a:xfrm>
        </p:spPr>
      </p:pic>
    </p:spTree>
    <p:extLst>
      <p:ext uri="{BB962C8B-B14F-4D97-AF65-F5344CB8AC3E}">
        <p14:creationId xmlns:p14="http://schemas.microsoft.com/office/powerpoint/2010/main" val="3762573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게시판</a:t>
            </a:r>
          </a:p>
        </p:txBody>
      </p:sp>
      <p:pic>
        <p:nvPicPr>
          <p:cNvPr id="3" name="내용 개체 틀 2">
            <a:extLst>
              <a:ext uri="{FF2B5EF4-FFF2-40B4-BE49-F238E27FC236}">
                <a16:creationId xmlns:a16="http://schemas.microsoft.com/office/drawing/2014/main" id="{F128EC0E-386B-14C0-C4AC-612F99A95E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6691" y="1825625"/>
            <a:ext cx="9658618" cy="4351338"/>
          </a:xfrm>
        </p:spPr>
      </p:pic>
    </p:spTree>
    <p:extLst>
      <p:ext uri="{BB962C8B-B14F-4D97-AF65-F5344CB8AC3E}">
        <p14:creationId xmlns:p14="http://schemas.microsoft.com/office/powerpoint/2010/main" val="40984866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게시판</a:t>
            </a: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72104B8A-1160-C989-FDD1-6CA07C800B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256079"/>
            <a:ext cx="10515600" cy="3490430"/>
          </a:xfrm>
        </p:spPr>
      </p:pic>
    </p:spTree>
    <p:extLst>
      <p:ext uri="{BB962C8B-B14F-4D97-AF65-F5344CB8AC3E}">
        <p14:creationId xmlns:p14="http://schemas.microsoft.com/office/powerpoint/2010/main" val="27227768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익명게시판</a:t>
            </a:r>
          </a:p>
        </p:txBody>
      </p:sp>
      <p:pic>
        <p:nvPicPr>
          <p:cNvPr id="3" name="내용 개체 틀 2">
            <a:extLst>
              <a:ext uri="{FF2B5EF4-FFF2-40B4-BE49-F238E27FC236}">
                <a16:creationId xmlns:a16="http://schemas.microsoft.com/office/drawing/2014/main" id="{00FFACD5-08F2-8F6B-EE4A-D62E0E3C12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59379" y="1825625"/>
            <a:ext cx="8473242" cy="4351338"/>
          </a:xfrm>
        </p:spPr>
      </p:pic>
    </p:spTree>
    <p:extLst>
      <p:ext uri="{BB962C8B-B14F-4D97-AF65-F5344CB8AC3E}">
        <p14:creationId xmlns:p14="http://schemas.microsoft.com/office/powerpoint/2010/main" val="2763249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익명게시판</a:t>
            </a:r>
          </a:p>
        </p:txBody>
      </p:sp>
      <p:pic>
        <p:nvPicPr>
          <p:cNvPr id="3" name="내용 개체 틀 2">
            <a:extLst>
              <a:ext uri="{FF2B5EF4-FFF2-40B4-BE49-F238E27FC236}">
                <a16:creationId xmlns:a16="http://schemas.microsoft.com/office/drawing/2014/main" id="{4DF05CB5-5960-D744-E7AA-CF81AA7FC0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82863" y="1825625"/>
            <a:ext cx="8426274" cy="4351338"/>
          </a:xfrm>
        </p:spPr>
      </p:pic>
    </p:spTree>
    <p:extLst>
      <p:ext uri="{BB962C8B-B14F-4D97-AF65-F5344CB8AC3E}">
        <p14:creationId xmlns:p14="http://schemas.microsoft.com/office/powerpoint/2010/main" val="18899807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익명게시판</a:t>
            </a:r>
          </a:p>
        </p:txBody>
      </p:sp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802139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퀴즈</a:t>
            </a:r>
          </a:p>
        </p:txBody>
      </p:sp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012324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프로필</a:t>
            </a:r>
          </a:p>
        </p:txBody>
      </p:sp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702125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838200" y="1545990"/>
            <a:ext cx="10515600" cy="3839045"/>
          </a:xfrm>
        </p:spPr>
        <p:txBody>
          <a:bodyPr>
            <a:normAutofit/>
          </a:bodyPr>
          <a:lstStyle/>
          <a:p>
            <a:pPr algn="ctr"/>
            <a:r>
              <a:rPr lang="ko-KR" altLang="en-US" sz="9600" dirty="0">
                <a:solidFill>
                  <a:schemeClr val="bg1"/>
                </a:solidFill>
              </a:rPr>
              <a:t>시 연 </a:t>
            </a:r>
          </a:p>
        </p:txBody>
      </p:sp>
    </p:spTree>
    <p:extLst>
      <p:ext uri="{BB962C8B-B14F-4D97-AF65-F5344CB8AC3E}">
        <p14:creationId xmlns:p14="http://schemas.microsoft.com/office/powerpoint/2010/main" val="4713002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9"/>
          <p:cNvSpPr>
            <a:spLocks noGrp="1"/>
          </p:cNvSpPr>
          <p:nvPr>
            <p:ph type="title"/>
          </p:nvPr>
        </p:nvSpPr>
        <p:spPr>
          <a:xfrm>
            <a:off x="0" y="1289844"/>
            <a:ext cx="6096000" cy="4309512"/>
          </a:xfrm>
        </p:spPr>
        <p:txBody>
          <a:bodyPr/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목 차</a:t>
            </a:r>
          </a:p>
        </p:txBody>
      </p:sp>
      <p:sp>
        <p:nvSpPr>
          <p:cNvPr id="11" name="내용 개체 틀 2"/>
          <p:cNvSpPr>
            <a:spLocks noGrp="1"/>
          </p:cNvSpPr>
          <p:nvPr>
            <p:ph idx="1"/>
          </p:nvPr>
        </p:nvSpPr>
        <p:spPr>
          <a:xfrm>
            <a:off x="6096000" y="985008"/>
            <a:ext cx="6096000" cy="4919184"/>
          </a:xfrm>
        </p:spPr>
        <p:txBody>
          <a:bodyPr vert="horz" anchor="ctr"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ko-KR" altLang="en-US" dirty="0">
                <a:solidFill>
                  <a:schemeClr val="bg1"/>
                </a:solidFill>
              </a:rPr>
              <a:t>사이트 컨셉</a:t>
            </a:r>
            <a:endParaRPr lang="en-US" altLang="ko-KR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</a:pPr>
            <a:r>
              <a:rPr lang="ko-KR" altLang="en-US" dirty="0">
                <a:solidFill>
                  <a:schemeClr val="bg1"/>
                </a:solidFill>
              </a:rPr>
              <a:t> 사이트 기능</a:t>
            </a:r>
            <a:r>
              <a:rPr lang="en-US" altLang="ko-KR" dirty="0">
                <a:solidFill>
                  <a:schemeClr val="bg1"/>
                </a:solidFill>
              </a:rPr>
              <a:t> – </a:t>
            </a:r>
            <a:r>
              <a:rPr lang="ko-KR" altLang="en-US" dirty="0">
                <a:solidFill>
                  <a:schemeClr val="bg1"/>
                </a:solidFill>
              </a:rPr>
              <a:t>홈</a:t>
            </a:r>
            <a:endParaRPr lang="en-US" altLang="ko-KR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</a:pPr>
            <a:r>
              <a:rPr lang="ko-KR" altLang="en-US" dirty="0">
                <a:solidFill>
                  <a:schemeClr val="bg1"/>
                </a:solidFill>
              </a:rPr>
              <a:t> 사이트 기능</a:t>
            </a:r>
            <a:r>
              <a:rPr lang="en-US" altLang="ko-KR" dirty="0">
                <a:solidFill>
                  <a:schemeClr val="bg1"/>
                </a:solidFill>
              </a:rPr>
              <a:t> – </a:t>
            </a:r>
            <a:r>
              <a:rPr lang="ko-KR" altLang="en-US" dirty="0">
                <a:solidFill>
                  <a:schemeClr val="bg1"/>
                </a:solidFill>
              </a:rPr>
              <a:t>검색</a:t>
            </a:r>
            <a:endParaRPr lang="en-US" altLang="ko-KR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</a:pP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ko-KR" altLang="en-US" dirty="0">
                <a:solidFill>
                  <a:schemeClr val="bg1"/>
                </a:solidFill>
              </a:rPr>
              <a:t>사이트 기능</a:t>
            </a:r>
            <a:r>
              <a:rPr lang="en-US" altLang="ko-KR" dirty="0">
                <a:solidFill>
                  <a:schemeClr val="bg1"/>
                </a:solidFill>
              </a:rPr>
              <a:t> - </a:t>
            </a:r>
            <a:r>
              <a:rPr lang="ko-KR" altLang="en-US" dirty="0">
                <a:solidFill>
                  <a:schemeClr val="bg1"/>
                </a:solidFill>
              </a:rPr>
              <a:t>게시판</a:t>
            </a:r>
            <a:endParaRPr lang="en-US" altLang="ko-KR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</a:pPr>
            <a:r>
              <a:rPr lang="ko-KR" altLang="en-US" dirty="0">
                <a:solidFill>
                  <a:schemeClr val="bg1"/>
                </a:solidFill>
              </a:rPr>
              <a:t> 사이트 기능 </a:t>
            </a:r>
            <a:r>
              <a:rPr lang="en-US" altLang="ko-KR" dirty="0">
                <a:solidFill>
                  <a:schemeClr val="bg1"/>
                </a:solidFill>
              </a:rPr>
              <a:t>– </a:t>
            </a:r>
            <a:r>
              <a:rPr lang="ko-KR" altLang="en-US" dirty="0">
                <a:solidFill>
                  <a:schemeClr val="bg1"/>
                </a:solidFill>
              </a:rPr>
              <a:t>익명게시판</a:t>
            </a:r>
            <a:endParaRPr lang="en-US" altLang="ko-KR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</a:pPr>
            <a:r>
              <a:rPr lang="ko-KR" altLang="en-US" dirty="0">
                <a:solidFill>
                  <a:schemeClr val="bg1"/>
                </a:solidFill>
              </a:rPr>
              <a:t> 사이트 기능</a:t>
            </a:r>
            <a:r>
              <a:rPr lang="en-US" altLang="ko-KR" dirty="0">
                <a:solidFill>
                  <a:schemeClr val="bg1"/>
                </a:solidFill>
              </a:rPr>
              <a:t> – </a:t>
            </a:r>
            <a:r>
              <a:rPr lang="ko-KR" altLang="en-US" dirty="0">
                <a:solidFill>
                  <a:schemeClr val="bg1"/>
                </a:solidFill>
              </a:rPr>
              <a:t>퀴즈</a:t>
            </a:r>
            <a:endParaRPr lang="en-US" altLang="ko-KR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</a:pP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ko-KR" altLang="en-US" dirty="0">
                <a:solidFill>
                  <a:schemeClr val="bg1"/>
                </a:solidFill>
              </a:rPr>
              <a:t>사이트 기능 </a:t>
            </a:r>
            <a:r>
              <a:rPr lang="en-US" altLang="ko-KR" dirty="0">
                <a:solidFill>
                  <a:schemeClr val="bg1"/>
                </a:solidFill>
              </a:rPr>
              <a:t>– </a:t>
            </a:r>
            <a:r>
              <a:rPr lang="ko-KR" altLang="en-US" dirty="0">
                <a:solidFill>
                  <a:schemeClr val="bg1"/>
                </a:solidFill>
              </a:rPr>
              <a:t>프로필</a:t>
            </a:r>
            <a:endParaRPr lang="en-US" altLang="ko-KR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</a:pPr>
            <a:r>
              <a:rPr lang="ko-KR" altLang="en-US" dirty="0">
                <a:solidFill>
                  <a:schemeClr val="bg1"/>
                </a:solidFill>
              </a:rPr>
              <a:t> 사이트 시연</a:t>
            </a:r>
            <a:endParaRPr lang="en-US" altLang="ko-KR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</a:pPr>
            <a:r>
              <a:rPr lang="ko-KR" altLang="en-US" dirty="0">
                <a:solidFill>
                  <a:schemeClr val="bg1"/>
                </a:solidFill>
              </a:rPr>
              <a:t> 질의응답</a:t>
            </a:r>
            <a:endParaRPr lang="en-US" altLang="ko-K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57468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 txBox="1">
            <a:spLocks/>
          </p:cNvSpPr>
          <p:nvPr/>
        </p:nvSpPr>
        <p:spPr>
          <a:xfrm>
            <a:off x="838200" y="1545990"/>
            <a:ext cx="10515600" cy="38390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9600" dirty="0">
                <a:solidFill>
                  <a:schemeClr val="bg1"/>
                </a:solidFill>
              </a:rPr>
              <a:t>질 의 응 답</a:t>
            </a:r>
          </a:p>
        </p:txBody>
      </p:sp>
    </p:spTree>
    <p:extLst>
      <p:ext uri="{BB962C8B-B14F-4D97-AF65-F5344CB8AC3E}">
        <p14:creationId xmlns:p14="http://schemas.microsoft.com/office/powerpoint/2010/main" val="37859497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사이트 컨셉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690688"/>
            <a:ext cx="10058400" cy="4682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7210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사이트 컨셉</a:t>
            </a:r>
          </a:p>
        </p:txBody>
      </p:sp>
      <p:pic>
        <p:nvPicPr>
          <p:cNvPr id="10" name="내용 개체 틀 9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2078" y="1690688"/>
            <a:ext cx="9247843" cy="4351338"/>
          </a:xfrm>
        </p:spPr>
      </p:pic>
    </p:spTree>
    <p:extLst>
      <p:ext uri="{BB962C8B-B14F-4D97-AF65-F5344CB8AC3E}">
        <p14:creationId xmlns:p14="http://schemas.microsoft.com/office/powerpoint/2010/main" val="30368182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홈</a:t>
            </a:r>
          </a:p>
        </p:txBody>
      </p:sp>
      <p:pic>
        <p:nvPicPr>
          <p:cNvPr id="10" name="내용 개체 틀 9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33060"/>
            <a:ext cx="10515600" cy="4136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6004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홈</a:t>
            </a:r>
          </a:p>
        </p:txBody>
      </p:sp>
      <p:pic>
        <p:nvPicPr>
          <p:cNvPr id="2" name="내용 개체 틀 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116005"/>
            <a:ext cx="10515600" cy="3770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1545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홈</a:t>
            </a:r>
          </a:p>
        </p:txBody>
      </p:sp>
      <p:pic>
        <p:nvPicPr>
          <p:cNvPr id="2" name="내용 개체 틀 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5061" y="1825625"/>
            <a:ext cx="974187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2402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홈</a:t>
            </a:r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2946" y="1825625"/>
            <a:ext cx="976610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5706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검색</a:t>
            </a:r>
          </a:p>
        </p:txBody>
      </p:sp>
      <p:pic>
        <p:nvPicPr>
          <p:cNvPr id="2" name="내용 개체 틀 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09121" y="1825625"/>
            <a:ext cx="897375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694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</TotalTime>
  <Words>69</Words>
  <Application>Microsoft Office PowerPoint</Application>
  <PresentationFormat>와이드스크린</PresentationFormat>
  <Paragraphs>29</Paragraphs>
  <Slides>20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4" baseType="lpstr">
      <vt:lpstr>MS UI Gothic</vt:lpstr>
      <vt:lpstr>맑은 고딕</vt:lpstr>
      <vt:lpstr>Arial</vt:lpstr>
      <vt:lpstr>Office 테마</vt:lpstr>
      <vt:lpstr>PowerPoint 프레젠테이션</vt:lpstr>
      <vt:lpstr>목 차</vt:lpstr>
      <vt:lpstr>사이트 컨셉</vt:lpstr>
      <vt:lpstr>사이트 컨셉</vt:lpstr>
      <vt:lpstr>홈</vt:lpstr>
      <vt:lpstr>홈</vt:lpstr>
      <vt:lpstr>홈</vt:lpstr>
      <vt:lpstr>홈</vt:lpstr>
      <vt:lpstr>검색</vt:lpstr>
      <vt:lpstr>검색</vt:lpstr>
      <vt:lpstr>게시판</vt:lpstr>
      <vt:lpstr>게시판</vt:lpstr>
      <vt:lpstr>게시판</vt:lpstr>
      <vt:lpstr>익명게시판</vt:lpstr>
      <vt:lpstr>익명게시판</vt:lpstr>
      <vt:lpstr>익명게시판</vt:lpstr>
      <vt:lpstr>퀴즈</vt:lpstr>
      <vt:lpstr>프로필</vt:lpstr>
      <vt:lpstr>시 연 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SSAFY</dc:creator>
  <cp:lastModifiedBy>김범기</cp:lastModifiedBy>
  <cp:revision>18</cp:revision>
  <dcterms:created xsi:type="dcterms:W3CDTF">2023-05-25T05:45:32Z</dcterms:created>
  <dcterms:modified xsi:type="dcterms:W3CDTF">2023-05-25T10:42:50Z</dcterms:modified>
</cp:coreProperties>
</file>